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4" r:id="rId3"/>
    <p:sldId id="258" r:id="rId4"/>
    <p:sldId id="266" r:id="rId5"/>
    <p:sldId id="267" r:id="rId6"/>
    <p:sldId id="285" r:id="rId7"/>
    <p:sldId id="270" r:id="rId8"/>
    <p:sldId id="271" r:id="rId9"/>
    <p:sldId id="276" r:id="rId10"/>
    <p:sldId id="292" r:id="rId11"/>
    <p:sldId id="287" r:id="rId12"/>
    <p:sldId id="295" r:id="rId13"/>
    <p:sldId id="277" r:id="rId14"/>
    <p:sldId id="294" r:id="rId15"/>
    <p:sldId id="286" r:id="rId16"/>
    <p:sldId id="293" r:id="rId17"/>
    <p:sldId id="288" r:id="rId18"/>
    <p:sldId id="268" r:id="rId19"/>
    <p:sldId id="269" r:id="rId20"/>
    <p:sldId id="283" r:id="rId21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96" d="100"/>
          <a:sy n="96" d="100"/>
        </p:scale>
        <p:origin x="27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3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740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8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35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886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693750" y="2433637"/>
            <a:ext cx="4802917" cy="1282701"/>
            <a:chOff x="4034969" y="2676465"/>
            <a:chExt cx="4066683" cy="1088877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034969" y="2676465"/>
              <a:ext cx="4066683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b="1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여기어때 잘난체 OTF" pitchFamily="34" charset="-127"/>
                </a:rPr>
                <a:t>구디</a:t>
              </a:r>
              <a:r>
                <a:rPr kumimoji="0" lang="ko-KR" altLang="en-US" sz="60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여기어때 잘난체 OTF" pitchFamily="34" charset="-127"/>
                </a:rPr>
                <a:t> 다이어트</a:t>
              </a:r>
              <a:endParaRPr kumimoji="0" lang="en-US" altLang="ko-KR" sz="6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70151" y="3755498"/>
            <a:ext cx="7329487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(K-Digital Training)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클라우드 활용 자바 개발자 양성과정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E6FF47F-C342-0A41-65E7-EC88FEA9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43" y="2082487"/>
            <a:ext cx="8642526" cy="45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56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1264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현민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94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69248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030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민지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97663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030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태현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0902976" cy="3826808"/>
            <a:chOff x="782518" y="2321359"/>
            <a:chExt cx="10903483" cy="3825908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6967862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3132126" y="5828254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7941807" y="2413749"/>
              <a:ext cx="3744194" cy="27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한 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운동기구의 구성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1. HEATHMACHINE</a:t>
              </a: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lang="en-US" altLang="ko-KR" sz="100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        </a:t>
              </a:r>
              <a:r>
                <a:rPr lang="ko-KR" altLang="en-US" sz="100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상품의 종류를 나타내는 </a:t>
              </a:r>
              <a:r>
                <a:rPr lang="en-US" altLang="ko-KR" sz="100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TABLE</a:t>
              </a:r>
              <a:endParaRPr kumimoji="0" lang="en-US" altLang="ko-KR" sz="1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2. REALHEALTHMACHINE</a:t>
              </a: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en-US" altLang="ko-KR" sz="1000" b="1" dirty="0">
                  <a:solidFill>
                    <a:schemeClr val="bg2">
                      <a:lumMod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</a:t>
              </a:r>
              <a:r>
                <a:rPr kumimoji="0" lang="ko-KR" altLang="en-US" sz="1000" b="1" dirty="0">
                  <a:solidFill>
                    <a:schemeClr val="bg2">
                      <a:lumMod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상품의 옵션을 나타내는 </a:t>
              </a:r>
              <a:r>
                <a:rPr kumimoji="0" lang="en-US" altLang="ko-KR" sz="1000" b="1" dirty="0">
                  <a:solidFill>
                    <a:schemeClr val="bg2">
                      <a:lumMod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TABLE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 CATEGORY</a:t>
              </a: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ko-KR" altLang="en-US" sz="1000" b="1" dirty="0">
                  <a:solidFill>
                    <a:schemeClr val="bg2">
                      <a:lumMod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상품의 카테고리 </a:t>
              </a:r>
              <a:r>
                <a:rPr kumimoji="0" lang="en-US" altLang="ko-KR" sz="1000" b="1" dirty="0">
                  <a:solidFill>
                    <a:schemeClr val="bg2">
                      <a:lumMod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TABLE</a:t>
              </a:r>
              <a:endParaRPr kumimoji="0" lang="en-US" altLang="ko-KR" sz="1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1C2ACD-2486-B76B-F2CE-4DDAA264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56" y="2494685"/>
            <a:ext cx="6584702" cy="330552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D4655-2FEF-E113-EC87-B1AE89B2FFEB}"/>
              </a:ext>
            </a:extLst>
          </p:cNvPr>
          <p:cNvSpPr txBox="1"/>
          <p:nvPr/>
        </p:nvSpPr>
        <p:spPr bwMode="auto">
          <a:xfrm>
            <a:off x="9839622" y="879103"/>
            <a:ext cx="18004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300" dirty="0">
                <a:solidFill>
                  <a:schemeClr val="tx2">
                    <a:lumMod val="20000"/>
                    <a:lumOff val="80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운동기구부분</a:t>
            </a:r>
          </a:p>
        </p:txBody>
      </p:sp>
    </p:spTree>
    <p:extLst>
      <p:ext uri="{BB962C8B-B14F-4D97-AF65-F5344CB8AC3E}">
        <p14:creationId xmlns:p14="http://schemas.microsoft.com/office/powerpoint/2010/main" val="61317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grpSp>
        <p:nvGrpSpPr>
          <p:cNvPr id="2" name="그룹 18">
            <a:extLst>
              <a:ext uri="{FF2B5EF4-FFF2-40B4-BE49-F238E27FC236}">
                <a16:creationId xmlns:a16="http://schemas.microsoft.com/office/drawing/2014/main" id="{CB8EE3D8-D1A2-EB9C-D083-487F1418CD2C}"/>
              </a:ext>
            </a:extLst>
          </p:cNvPr>
          <p:cNvGrpSpPr>
            <a:grpSpLocks/>
          </p:cNvGrpSpPr>
          <p:nvPr/>
        </p:nvGrpSpPr>
        <p:grpSpPr bwMode="auto">
          <a:xfrm>
            <a:off x="6426201" y="2057400"/>
            <a:ext cx="5178425" cy="3454400"/>
            <a:chOff x="5869025" y="2638922"/>
            <a:chExt cx="5178972" cy="3454374"/>
          </a:xfrm>
        </p:grpSpPr>
        <p:pic>
          <p:nvPicPr>
            <p:cNvPr id="3" name="그림 19">
              <a:extLst>
                <a:ext uri="{FF2B5EF4-FFF2-40B4-BE49-F238E27FC236}">
                  <a16:creationId xmlns:a16="http://schemas.microsoft.com/office/drawing/2014/main" id="{28326F2C-FDC1-2EF8-9789-A3169E0C9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D11DA44-A050-490B-765F-51121D5D15E0}"/>
                </a:ext>
              </a:extLst>
            </p:cNvPr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740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030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 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진희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354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김민지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영업기회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처음으로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팀프로젝트가아닌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대규모 그룹프로젝트를 해봐서 신기했고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하면서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개발공부에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2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김태현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전체적인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수정</a:t>
            </a: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팀원끼리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소통하면서 다양한 설계도 해보고 개발 실력도 많이 쌓았습니다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이진희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제안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협상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계약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 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정현민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등급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통계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원하는 것을 구상하고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개발하여 눈으로 확인할 수 있는 결과물까지 만들어 낼 수 있는 경험을 얻을 수 있다는 것이 제게 중요한 경험으로 남았습니다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9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소개</a:t>
            </a:r>
            <a:r>
              <a:rPr kumimoji="0"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127125" y="3071813"/>
            <a:ext cx="45751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코로나에 익숙해진 현대인들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집밖보다 집안이 더 익숙한 우리들에게 집에서도 간편하게 운동할 수 있는 방법을 알려주는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요즘 트랜드에 맞게 건강한 다이어트를 즐길 수 있는 웹 사이트를 제작하였습니다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178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4667250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그림 3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4667250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그림 3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2790825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</a:t>
              </a: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596231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고객과 고객사의 통합 관리와 사업의 수주를 관리하기 위한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CRM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60E16B-2ED9-602F-CF9D-9E6602B9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695" y="2884093"/>
            <a:ext cx="2925226" cy="1645440"/>
          </a:xfrm>
          <a:prstGeom prst="rect">
            <a:avLst/>
          </a:prstGeom>
        </p:spPr>
      </p:pic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658219" y="3175000"/>
            <a:ext cx="1287462" cy="1216025"/>
            <a:chOff x="8402638" y="1579563"/>
            <a:chExt cx="1566862" cy="1482319"/>
          </a:xfrm>
          <a:solidFill>
            <a:schemeClr val="bg1">
              <a:lumMod val="95000"/>
            </a:schemeClr>
          </a:solidFill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고객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846263" y="247808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김민지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	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330358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상품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게시판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장바구니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511925" y="247808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김태현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709" y="3392833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상품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장바구니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주문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46263" y="4602163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정현민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회원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배송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주문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511925" y="4602163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이진희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5549900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컨텐츠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일정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2023-03-13 ~ 2023-04-14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80014"/>
              </p:ext>
            </p:extLst>
          </p:nvPr>
        </p:nvGraphicFramePr>
        <p:xfrm>
          <a:off x="622300" y="2122488"/>
          <a:ext cx="9405439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  <a:endParaRPr lang="ko-KR" altLang="en-US" sz="1800" b="1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2" name="도형 8">
            <a:extLst>
              <a:ext uri="{FF2B5EF4-FFF2-40B4-BE49-F238E27FC236}">
                <a16:creationId xmlns:a16="http://schemas.microsoft.com/office/drawing/2014/main" id="{8359822B-CE27-5110-60D9-08616F7F5D0A}"/>
              </a:ext>
            </a:extLst>
          </p:cNvPr>
          <p:cNvSpPr>
            <a:spLocks/>
          </p:cNvSpPr>
          <p:nvPr/>
        </p:nvSpPr>
        <p:spPr>
          <a:xfrm>
            <a:off x="8471470" y="5278166"/>
            <a:ext cx="1556269" cy="214852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도형 8">
            <a:extLst>
              <a:ext uri="{FF2B5EF4-FFF2-40B4-BE49-F238E27FC236}">
                <a16:creationId xmlns:a16="http://schemas.microsoft.com/office/drawing/2014/main" id="{E4A0B02D-B517-E897-C54E-FA336A48793B}"/>
              </a:ext>
            </a:extLst>
          </p:cNvPr>
          <p:cNvSpPr>
            <a:spLocks/>
          </p:cNvSpPr>
          <p:nvPr/>
        </p:nvSpPr>
        <p:spPr>
          <a:xfrm>
            <a:off x="8471470" y="3823396"/>
            <a:ext cx="1556269" cy="214852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2019-02-25 ~ 2019-08-08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618CDC-8794-44B9-A07B-3C9E3574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16" y="1886275"/>
            <a:ext cx="9335567" cy="4522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B8439B-D041-4891-8E39-178515371CA7}"/>
              </a:ext>
            </a:extLst>
          </p:cNvPr>
          <p:cNvSpPr txBox="1"/>
          <p:nvPr/>
        </p:nvSpPr>
        <p:spPr>
          <a:xfrm>
            <a:off x="10127654" y="386104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비고에 산출물유형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활동에 </a:t>
            </a:r>
            <a:r>
              <a:rPr lang="ko-KR" altLang="en-US" dirty="0" err="1">
                <a:solidFill>
                  <a:srgbClr val="FF0000"/>
                </a:solidFill>
              </a:rPr>
              <a:t>조원별</a:t>
            </a:r>
            <a:r>
              <a:rPr lang="ko-KR" altLang="en-US" dirty="0">
                <a:solidFill>
                  <a:srgbClr val="FF0000"/>
                </a:solidFill>
              </a:rPr>
              <a:t> 일정</a:t>
            </a:r>
          </a:p>
        </p:txBody>
      </p:sp>
    </p:spTree>
    <p:extLst>
      <p:ext uri="{BB962C8B-B14F-4D97-AF65-F5344CB8AC3E}">
        <p14:creationId xmlns:p14="http://schemas.microsoft.com/office/powerpoint/2010/main" val="275149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구분명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58207" y="2595206"/>
              <a:ext cx="4575152" cy="3508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Eclipse, SQL Developer 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JAVA, SQL, HTML, CSS, JavaScript, JSP, XML</a:t>
              </a:r>
              <a:b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기술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jQuery, JSON, Ajax</a:t>
              </a:r>
              <a:b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Spring,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MyBatis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1271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8" y="2917825"/>
            <a:ext cx="1541462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138" y="2724150"/>
            <a:ext cx="17399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4656138"/>
            <a:ext cx="1862138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그림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238" y="4656138"/>
            <a:ext cx="804862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6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38" y="4491038"/>
            <a:ext cx="2595562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그림 60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4508500"/>
            <a:ext cx="2595562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그림 6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2633663"/>
            <a:ext cx="25955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그림 6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633663"/>
            <a:ext cx="25955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소개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8556625" cy="3990975"/>
            <a:chOff x="694606" y="2174552"/>
            <a:chExt cx="8165586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26372" y="2827617"/>
              <a:ext cx="4575175" cy="307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회원관리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게시판</a:t>
              </a:r>
              <a:endParaRPr kumimoji="0"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상품관리</a:t>
              </a:r>
              <a:endParaRPr kumimoji="0"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장바구니 및 주문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캘린더 및 콘텐츠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102716" y="4222313"/>
              <a:ext cx="757476" cy="3698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영업현황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2092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803</Words>
  <Application>Microsoft Office PowerPoint</Application>
  <PresentationFormat>사용자 지정</PresentationFormat>
  <Paragraphs>298</Paragraphs>
  <Slides>20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김태현</cp:lastModifiedBy>
  <cp:revision>50</cp:revision>
  <dcterms:created xsi:type="dcterms:W3CDTF">2019-08-26T09:16:45Z</dcterms:created>
  <dcterms:modified xsi:type="dcterms:W3CDTF">2023-04-13T06:36:20Z</dcterms:modified>
</cp:coreProperties>
</file>